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4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EEF05-F15A-49F5-A19C-4DD70DC6789F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5D25C-70AA-4629-A6AC-F5D4FC5431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EEF05-F15A-49F5-A19C-4DD70DC6789F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5D25C-70AA-4629-A6AC-F5D4FC5431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EEF05-F15A-49F5-A19C-4DD70DC6789F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5D25C-70AA-4629-A6AC-F5D4FC5431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EEF05-F15A-49F5-A19C-4DD70DC6789F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5D25C-70AA-4629-A6AC-F5D4FC5431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EEF05-F15A-49F5-A19C-4DD70DC6789F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5D25C-70AA-4629-A6AC-F5D4FC5431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EEF05-F15A-49F5-A19C-4DD70DC6789F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5D25C-70AA-4629-A6AC-F5D4FC5431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EEF05-F15A-49F5-A19C-4DD70DC6789F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5D25C-70AA-4629-A6AC-F5D4FC5431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EEF05-F15A-49F5-A19C-4DD70DC6789F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5D25C-70AA-4629-A6AC-F5D4FC5431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EEF05-F15A-49F5-A19C-4DD70DC6789F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5D25C-70AA-4629-A6AC-F5D4FC5431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EEF05-F15A-49F5-A19C-4DD70DC6789F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5D25C-70AA-4629-A6AC-F5D4FC5431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EEF05-F15A-49F5-A19C-4DD70DC6789F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5D25C-70AA-4629-A6AC-F5D4FC5431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EEF05-F15A-49F5-A19C-4DD70DC6789F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5D25C-70AA-4629-A6AC-F5D4FC5431B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3371850"/>
          </a:xfrm>
        </p:spPr>
        <p:txBody>
          <a:bodyPr>
            <a:normAutofit/>
          </a:bodyPr>
          <a:lstStyle/>
          <a:p>
            <a:r>
              <a:rPr lang="en-US" sz="6000" dirty="0" smtClean="0"/>
              <a:t>English Style Housing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By: Drew Jackson</a:t>
            </a:r>
            <a:endParaRPr lang="en-US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Prairie Style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3733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Designed by Frank Lloyd Wright</a:t>
            </a:r>
          </a:p>
          <a:p>
            <a:r>
              <a:rPr lang="en-US" sz="2400" dirty="0" smtClean="0"/>
              <a:t>Late 1800’s into early 1900’s</a:t>
            </a:r>
          </a:p>
          <a:p>
            <a:r>
              <a:rPr lang="en-US" sz="2400" dirty="0" smtClean="0"/>
              <a:t>Low pitched roofing.</a:t>
            </a:r>
          </a:p>
          <a:p>
            <a:r>
              <a:rPr lang="en-US" sz="2400" dirty="0" smtClean="0"/>
              <a:t>Central Chimney.</a:t>
            </a:r>
          </a:p>
          <a:p>
            <a:r>
              <a:rPr lang="en-US" sz="2400" dirty="0" smtClean="0"/>
              <a:t>One or two stories.</a:t>
            </a:r>
          </a:p>
          <a:p>
            <a:r>
              <a:rPr lang="en-US" sz="2400" dirty="0" smtClean="0"/>
              <a:t>Materials usually used are plaster and concrete block.</a:t>
            </a:r>
            <a:br>
              <a:rPr lang="en-US" sz="2400" dirty="0" smtClean="0"/>
            </a:br>
            <a:endParaRPr lang="en-US" sz="2400" dirty="0"/>
          </a:p>
          <a:p>
            <a:pPr>
              <a:buNone/>
            </a:pPr>
            <a:endParaRPr lang="en-US" sz="2400" dirty="0" smtClean="0"/>
          </a:p>
        </p:txBody>
      </p:sp>
      <p:pic>
        <p:nvPicPr>
          <p:cNvPr id="1026" name="Picture 2" descr="http://t2.gstatic.com/images?q=tbn:ANd9GcQiOlwe8Hd7QC9VNXWdKtJS52fef6hT5cDUJcmWRJKaLgKG44s3_g:www.dreamhomesource.com/house-plans/media/catalog/product/cache/2/image/9df78eab33525d08d6e5fb8d27136e95/H/P/HPC637-FR-RE-CO-L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4137245"/>
            <a:ext cx="3581400" cy="2720755"/>
          </a:xfrm>
          <a:prstGeom prst="rect">
            <a:avLst/>
          </a:prstGeom>
          <a:noFill/>
        </p:spPr>
      </p:pic>
      <p:pic>
        <p:nvPicPr>
          <p:cNvPr id="1028" name="Picture 4" descr="http://t1.gstatic.com/images?q=tbn:ANd9GcRHLiHqlHUS7ahUp2-wGNu6z5lBFDACrf5cnHMi9uKgii4NU7CFqw:www.lfpl.org/readers/blog/images/FrankLloydWrigh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3855087"/>
            <a:ext cx="2352675" cy="30029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Characteristics Of Prairie Style Homes</a:t>
            </a:r>
            <a:endParaRPr lang="en-US" dirty="0"/>
          </a:p>
        </p:txBody>
      </p:sp>
      <p:pic>
        <p:nvPicPr>
          <p:cNvPr id="15362" name="Picture 2" descr="http://t2.gstatic.com/images?q=tbn:ANd9GcTshRKzMlePeYRFcL6h16ZJzjXudStEWqMC5crUYYki2SjKNnY3:www.thefranklloydwrighttour.com/JJ_Walser_House_Chicago_Frank_Lloyd_Wrigh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2209800"/>
            <a:ext cx="4600575" cy="3445993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3124200"/>
            <a:ext cx="198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Wide overhangs-</a:t>
            </a:r>
            <a:r>
              <a:rPr lang="en-US" sz="1600" dirty="0" smtClean="0">
                <a:solidFill>
                  <a:srgbClr val="FF0000"/>
                </a:solidFill>
                <a:sym typeface="Wingdings" pitchFamily="2" charset="2"/>
              </a:rPr>
              <a:t>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81200" y="2667000"/>
            <a:ext cx="1905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Central Chimney </a:t>
            </a:r>
            <a:r>
              <a:rPr lang="en-US" sz="1600" dirty="0" smtClean="0">
                <a:solidFill>
                  <a:srgbClr val="FF0000"/>
                </a:solidFill>
                <a:sym typeface="Wingdings" pitchFamily="2" charset="2"/>
              </a:rPr>
              <a:t></a:t>
            </a:r>
            <a:endParaRPr lang="en-US" sz="1600" dirty="0">
              <a:solidFill>
                <a:srgbClr val="FF0000"/>
              </a:solidFill>
            </a:endParaRPr>
          </a:p>
        </p:txBody>
      </p:sp>
      <p:pic>
        <p:nvPicPr>
          <p:cNvPr id="15364" name="Picture 4" descr="http://t1.gstatic.com/images?q=tbn:ANd9GcT01-gmck0bJYX4edWV--SZVaH8v46TVzM1yQ4nk9aSwrI7GWHM9g:www.fallingwater.org/img/home_assets/new_firs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2133600"/>
            <a:ext cx="2857500" cy="160020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5715000" y="403860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Some of the houses have waterfalls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58</Words>
  <Application>Microsoft Office PowerPoint</Application>
  <PresentationFormat>On-screen Show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English Style Housing</vt:lpstr>
      <vt:lpstr>Prairie Style Architecture</vt:lpstr>
      <vt:lpstr>Characteristics Of Prairie Style Homes</vt:lpstr>
    </vt:vector>
  </TitlesOfParts>
  <Company>New Castle Community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Style Housing</dc:title>
  <dc:creator>djackson</dc:creator>
  <cp:lastModifiedBy>djackson</cp:lastModifiedBy>
  <cp:revision>6</cp:revision>
  <dcterms:created xsi:type="dcterms:W3CDTF">2013-08-06T12:19:34Z</dcterms:created>
  <dcterms:modified xsi:type="dcterms:W3CDTF">2013-08-06T14:02:50Z</dcterms:modified>
</cp:coreProperties>
</file>